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2" r:id="rId22"/>
    <p:sldId id="276" r:id="rId23"/>
    <p:sldId id="277" r:id="rId24"/>
    <p:sldId id="278" r:id="rId25"/>
    <p:sldId id="279" r:id="rId26"/>
    <p:sldId id="280" r:id="rId27"/>
    <p:sldId id="281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778D3-44A1-405D-B9EC-680F872C2E95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5DE2C-4C69-4ED9-96B8-3039D08B3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281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778D3-44A1-405D-B9EC-680F872C2E95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5DE2C-4C69-4ED9-96B8-3039D08B3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73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778D3-44A1-405D-B9EC-680F872C2E95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5DE2C-4C69-4ED9-96B8-3039D08B3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518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778D3-44A1-405D-B9EC-680F872C2E95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5DE2C-4C69-4ED9-96B8-3039D08B3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72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778D3-44A1-405D-B9EC-680F872C2E95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5DE2C-4C69-4ED9-96B8-3039D08B3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645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778D3-44A1-405D-B9EC-680F872C2E95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5DE2C-4C69-4ED9-96B8-3039D08B3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142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778D3-44A1-405D-B9EC-680F872C2E95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5DE2C-4C69-4ED9-96B8-3039D08B3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25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778D3-44A1-405D-B9EC-680F872C2E95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5DE2C-4C69-4ED9-96B8-3039D08B3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91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778D3-44A1-405D-B9EC-680F872C2E95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5DE2C-4C69-4ED9-96B8-3039D08B3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121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778D3-44A1-405D-B9EC-680F872C2E95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5DE2C-4C69-4ED9-96B8-3039D08B3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649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778D3-44A1-405D-B9EC-680F872C2E95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5DE2C-4C69-4ED9-96B8-3039D08B3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58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0778D3-44A1-405D-B9EC-680F872C2E95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85DE2C-4C69-4ED9-96B8-3039D08B3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745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SVC </a:t>
            </a:r>
            <a:r>
              <a:rPr lang="en-US" dirty="0" err="1" smtClean="0"/>
              <a:t>Kmer</a:t>
            </a:r>
            <a:r>
              <a:rPr lang="en-US" dirty="0" smtClean="0"/>
              <a:t> DNC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806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13" y="365125"/>
            <a:ext cx="5013277" cy="504289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090" y="365125"/>
            <a:ext cx="6232653" cy="50428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74869" y="5486400"/>
            <a:ext cx="5042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 for c = 11, I got highest average test accuracy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5401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4"/>
            <a:ext cx="5101046" cy="501937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246" y="419100"/>
            <a:ext cx="5660571" cy="49653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83577" y="5384495"/>
            <a:ext cx="5024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 for c = 11.1, I got highest average test accuracy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400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43" y="365125"/>
            <a:ext cx="5303311" cy="522577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855" y="466453"/>
            <a:ext cx="6092180" cy="51244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79223" y="5590903"/>
            <a:ext cx="5033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 for c = 11.1, I got highest average test accuracy 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72743" y="5914068"/>
            <a:ext cx="204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 I choose c = 21.1</a:t>
            </a:r>
          </a:p>
        </p:txBody>
      </p:sp>
    </p:spTree>
    <p:extLst>
      <p:ext uri="{BB962C8B-B14F-4D97-AF65-F5344CB8AC3E}">
        <p14:creationId xmlns:p14="http://schemas.microsoft.com/office/powerpoint/2010/main" val="1883205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RandomForest</a:t>
            </a:r>
            <a:r>
              <a:rPr lang="en-US" dirty="0" smtClean="0"/>
              <a:t> </a:t>
            </a:r>
            <a:r>
              <a:rPr lang="en-US" dirty="0" err="1" smtClean="0"/>
              <a:t>Kmer</a:t>
            </a:r>
            <a:r>
              <a:rPr lang="en-US" dirty="0" smtClean="0"/>
              <a:t> DNC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64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86" y="365124"/>
            <a:ext cx="5116468" cy="504199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085" y="361950"/>
            <a:ext cx="6000070" cy="51244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26228" y="5407117"/>
            <a:ext cx="6139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 for </a:t>
            </a:r>
            <a:r>
              <a:rPr lang="en-US" dirty="0" err="1" smtClean="0"/>
              <a:t>n_estimators</a:t>
            </a:r>
            <a:r>
              <a:rPr lang="en-US" dirty="0" smtClean="0"/>
              <a:t> = 500, I got highest average test accuracy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91530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63" y="1216025"/>
            <a:ext cx="6322423" cy="4351338"/>
          </a:xfrm>
        </p:spPr>
      </p:pic>
      <p:sp>
        <p:nvSpPr>
          <p:cNvPr id="5" name="TextBox 4"/>
          <p:cNvSpPr txBox="1"/>
          <p:nvPr/>
        </p:nvSpPr>
        <p:spPr>
          <a:xfrm>
            <a:off x="7739742" y="2516778"/>
            <a:ext cx="3614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 for </a:t>
            </a:r>
            <a:r>
              <a:rPr lang="en-US" dirty="0" err="1" smtClean="0"/>
              <a:t>n_estimators</a:t>
            </a:r>
            <a:r>
              <a:rPr lang="en-US" dirty="0" smtClean="0"/>
              <a:t> = 540, I got highest average test accuracy </a:t>
            </a:r>
          </a:p>
        </p:txBody>
      </p:sp>
    </p:spTree>
    <p:extLst>
      <p:ext uri="{BB962C8B-B14F-4D97-AF65-F5344CB8AC3E}">
        <p14:creationId xmlns:p14="http://schemas.microsoft.com/office/powerpoint/2010/main" val="3735740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73" y="365125"/>
            <a:ext cx="5515389" cy="517352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683" y="365126"/>
            <a:ext cx="5780724" cy="51735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52353" y="5451566"/>
            <a:ext cx="6087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 for </a:t>
            </a:r>
            <a:r>
              <a:rPr lang="en-US" dirty="0" err="1" smtClean="0"/>
              <a:t>n_estimators</a:t>
            </a:r>
            <a:r>
              <a:rPr lang="en-US" dirty="0" smtClean="0"/>
              <a:t> = 541, I got highest average test accuracy </a:t>
            </a:r>
          </a:p>
        </p:txBody>
      </p:sp>
    </p:spTree>
    <p:extLst>
      <p:ext uri="{BB962C8B-B14F-4D97-AF65-F5344CB8AC3E}">
        <p14:creationId xmlns:p14="http://schemas.microsoft.com/office/powerpoint/2010/main" val="12795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54" y="197122"/>
            <a:ext cx="4105382" cy="344306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737" y="197122"/>
            <a:ext cx="3545686" cy="34430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423" y="197122"/>
            <a:ext cx="3626963" cy="34430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54" y="3640184"/>
            <a:ext cx="4105382" cy="31499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57257" y="4389120"/>
            <a:ext cx="41191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 for </a:t>
            </a:r>
            <a:r>
              <a:rPr lang="en-US" dirty="0" err="1" smtClean="0"/>
              <a:t>n_estimators</a:t>
            </a:r>
            <a:r>
              <a:rPr lang="en-US" dirty="0" smtClean="0"/>
              <a:t> = 541 and </a:t>
            </a:r>
            <a:r>
              <a:rPr lang="en-US" dirty="0" err="1" smtClean="0"/>
              <a:t>max_depth</a:t>
            </a:r>
            <a:r>
              <a:rPr lang="en-US" dirty="0" smtClean="0"/>
              <a:t> = 5, I got highest average test accuracy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96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27906"/>
            <a:ext cx="5881392" cy="4908368"/>
          </a:xfrm>
        </p:spPr>
      </p:pic>
      <p:sp>
        <p:nvSpPr>
          <p:cNvPr id="5" name="TextBox 4"/>
          <p:cNvSpPr txBox="1"/>
          <p:nvPr/>
        </p:nvSpPr>
        <p:spPr>
          <a:xfrm>
            <a:off x="7306491" y="2299063"/>
            <a:ext cx="3805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 for </a:t>
            </a:r>
            <a:r>
              <a:rPr lang="en-US" dirty="0" err="1" smtClean="0"/>
              <a:t>n_estimators</a:t>
            </a:r>
            <a:r>
              <a:rPr lang="en-US" dirty="0" smtClean="0"/>
              <a:t> = 541 and </a:t>
            </a:r>
            <a:r>
              <a:rPr lang="en-US" dirty="0" err="1" smtClean="0"/>
              <a:t>max_depth</a:t>
            </a:r>
            <a:r>
              <a:rPr lang="en-US" dirty="0" smtClean="0"/>
              <a:t> = 7, I got highest average test accuracy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06491" y="4197531"/>
            <a:ext cx="3561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 I choose </a:t>
            </a:r>
            <a:r>
              <a:rPr lang="en-US" dirty="0" err="1" smtClean="0"/>
              <a:t>n_estimators</a:t>
            </a:r>
            <a:r>
              <a:rPr lang="en-US" dirty="0" smtClean="0"/>
              <a:t> = 541 and </a:t>
            </a:r>
            <a:r>
              <a:rPr lang="en-US" dirty="0" err="1" smtClean="0"/>
              <a:t>max_depth</a:t>
            </a:r>
            <a:r>
              <a:rPr lang="en-US" dirty="0" smtClean="0"/>
              <a:t> = 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82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RandomForest</a:t>
            </a:r>
            <a:r>
              <a:rPr lang="en-US" dirty="0" smtClean="0"/>
              <a:t> </a:t>
            </a:r>
            <a:r>
              <a:rPr lang="en-US" dirty="0" err="1" smtClean="0"/>
              <a:t>Kmer</a:t>
            </a:r>
            <a:r>
              <a:rPr lang="en-US" dirty="0" smtClean="0"/>
              <a:t> TNC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925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81" y="365125"/>
            <a:ext cx="5784568" cy="481338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449" y="365125"/>
            <a:ext cx="5888119" cy="50254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61954" y="5390606"/>
            <a:ext cx="4868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 for c = 21, I got highest average test accuracy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754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04" y="365124"/>
            <a:ext cx="5427945" cy="518994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749" y="365124"/>
            <a:ext cx="5457468" cy="51899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0" y="5555069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 for </a:t>
            </a:r>
            <a:r>
              <a:rPr lang="en-US" dirty="0" err="1" smtClean="0"/>
              <a:t>n_estimators</a:t>
            </a:r>
            <a:r>
              <a:rPr lang="en-US" dirty="0" smtClean="0"/>
              <a:t> = 400, I got highest average test accuracy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174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27" y="223248"/>
            <a:ext cx="5091311" cy="6010268"/>
          </a:xfrm>
        </p:spPr>
      </p:pic>
      <p:sp>
        <p:nvSpPr>
          <p:cNvPr id="5" name="TextBox 4"/>
          <p:cNvSpPr txBox="1"/>
          <p:nvPr/>
        </p:nvSpPr>
        <p:spPr>
          <a:xfrm>
            <a:off x="6679474" y="2272937"/>
            <a:ext cx="4674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 for </a:t>
            </a:r>
            <a:r>
              <a:rPr lang="en-US" dirty="0" err="1" smtClean="0"/>
              <a:t>n_estimators</a:t>
            </a:r>
            <a:r>
              <a:rPr lang="en-US" dirty="0" smtClean="0"/>
              <a:t> = 450, I got highest average test accuracy </a:t>
            </a:r>
          </a:p>
        </p:txBody>
      </p:sp>
    </p:spTree>
    <p:extLst>
      <p:ext uri="{BB962C8B-B14F-4D97-AF65-F5344CB8AC3E}">
        <p14:creationId xmlns:p14="http://schemas.microsoft.com/office/powerpoint/2010/main" val="1347610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69" y="365124"/>
            <a:ext cx="5626408" cy="522396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475" y="365124"/>
            <a:ext cx="6038851" cy="52239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56709" y="5589093"/>
            <a:ext cx="6078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 for </a:t>
            </a:r>
            <a:r>
              <a:rPr lang="en-US" dirty="0" err="1" smtClean="0"/>
              <a:t>n_estimators</a:t>
            </a:r>
            <a:r>
              <a:rPr lang="en-US" dirty="0" smtClean="0"/>
              <a:t> = 454, I got highest average test accuracy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318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34" y="301624"/>
            <a:ext cx="3860525" cy="325147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319" y="301623"/>
            <a:ext cx="3333362" cy="32514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884" y="302761"/>
            <a:ext cx="3312935" cy="32503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34" y="3615460"/>
            <a:ext cx="3860525" cy="30465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11931" y="4153989"/>
            <a:ext cx="4963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 for </a:t>
            </a:r>
            <a:r>
              <a:rPr lang="en-US" dirty="0" err="1" smtClean="0"/>
              <a:t>n_estimators</a:t>
            </a:r>
            <a:r>
              <a:rPr lang="en-US" dirty="0" smtClean="0"/>
              <a:t> = 454 and </a:t>
            </a:r>
            <a:r>
              <a:rPr lang="en-US" dirty="0" err="1" smtClean="0"/>
              <a:t>max_depth</a:t>
            </a:r>
            <a:r>
              <a:rPr lang="en-US" dirty="0" smtClean="0"/>
              <a:t> = 10, I got highest average test accuracy </a:t>
            </a:r>
          </a:p>
        </p:txBody>
      </p:sp>
    </p:spTree>
    <p:extLst>
      <p:ext uri="{BB962C8B-B14F-4D97-AF65-F5344CB8AC3E}">
        <p14:creationId xmlns:p14="http://schemas.microsoft.com/office/powerpoint/2010/main" val="2464490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18" y="365124"/>
            <a:ext cx="6722374" cy="5608955"/>
          </a:xfrm>
        </p:spPr>
      </p:pic>
      <p:sp>
        <p:nvSpPr>
          <p:cNvPr id="5" name="TextBox 4"/>
          <p:cNvSpPr txBox="1"/>
          <p:nvPr/>
        </p:nvSpPr>
        <p:spPr>
          <a:xfrm>
            <a:off x="7672251" y="1854926"/>
            <a:ext cx="40669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 for </a:t>
            </a:r>
            <a:r>
              <a:rPr lang="en-US" dirty="0" err="1" smtClean="0"/>
              <a:t>n_estimators</a:t>
            </a:r>
            <a:r>
              <a:rPr lang="en-US" dirty="0" smtClean="0"/>
              <a:t> = 454 and </a:t>
            </a:r>
            <a:r>
              <a:rPr lang="en-US" dirty="0" err="1" smtClean="0"/>
              <a:t>max_depth</a:t>
            </a:r>
            <a:r>
              <a:rPr lang="en-US" dirty="0" smtClean="0"/>
              <a:t> = 11, I got highest average test accuracy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72251" y="3709851"/>
            <a:ext cx="3561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 I choose </a:t>
            </a:r>
            <a:r>
              <a:rPr lang="en-US" dirty="0" err="1" smtClean="0"/>
              <a:t>n_estimators</a:t>
            </a:r>
            <a:r>
              <a:rPr lang="en-US" dirty="0" smtClean="0"/>
              <a:t> = 454 and </a:t>
            </a:r>
            <a:r>
              <a:rPr lang="en-US" dirty="0" err="1" smtClean="0"/>
              <a:t>max_depth</a:t>
            </a:r>
            <a:r>
              <a:rPr lang="en-US" dirty="0" smtClean="0"/>
              <a:t> = 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797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RandomForest</a:t>
            </a:r>
            <a:r>
              <a:rPr lang="en-US" dirty="0" smtClean="0"/>
              <a:t> </a:t>
            </a:r>
            <a:r>
              <a:rPr lang="en-US" dirty="0" err="1" smtClean="0"/>
              <a:t>Kmer</a:t>
            </a:r>
            <a:r>
              <a:rPr lang="en-US" dirty="0" smtClean="0"/>
              <a:t> (TNC + DNC)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304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64" y="365124"/>
            <a:ext cx="5053305" cy="496452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495" y="434792"/>
            <a:ext cx="5027567" cy="49689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52354" y="5473395"/>
            <a:ext cx="6087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 for </a:t>
            </a:r>
            <a:r>
              <a:rPr lang="en-US" dirty="0" err="1" smtClean="0"/>
              <a:t>n_estimators</a:t>
            </a:r>
            <a:r>
              <a:rPr lang="en-US" dirty="0" smtClean="0"/>
              <a:t> = 500, I got highest average test accuracy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767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37" y="365125"/>
            <a:ext cx="5315463" cy="6165938"/>
          </a:xfrm>
        </p:spPr>
      </p:pic>
      <p:sp>
        <p:nvSpPr>
          <p:cNvPr id="5" name="TextBox 4"/>
          <p:cNvSpPr txBox="1"/>
          <p:nvPr/>
        </p:nvSpPr>
        <p:spPr>
          <a:xfrm>
            <a:off x="6757851" y="2838994"/>
            <a:ext cx="45349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 for </a:t>
            </a:r>
            <a:r>
              <a:rPr lang="en-US" dirty="0" err="1" smtClean="0"/>
              <a:t>n_estimators</a:t>
            </a:r>
            <a:r>
              <a:rPr lang="en-US" dirty="0" smtClean="0"/>
              <a:t> = 500, I got highest average test accuracy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67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19" y="365125"/>
            <a:ext cx="5108852" cy="507199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052" y="365125"/>
            <a:ext cx="6001108" cy="51339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37658" y="5437117"/>
            <a:ext cx="6116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 for </a:t>
            </a:r>
            <a:r>
              <a:rPr lang="en-US" dirty="0" err="1" smtClean="0"/>
              <a:t>n_estimators</a:t>
            </a:r>
            <a:r>
              <a:rPr lang="en-US" dirty="0" smtClean="0"/>
              <a:t> = 503, I got highest average test accuracy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510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0" y="275499"/>
            <a:ext cx="3990362" cy="308601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721" y="275499"/>
            <a:ext cx="3595736" cy="30815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906" y="365125"/>
            <a:ext cx="3186343" cy="29919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1" y="3446673"/>
            <a:ext cx="3990362" cy="32382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21004" y="4604114"/>
            <a:ext cx="45349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 for </a:t>
            </a:r>
            <a:r>
              <a:rPr lang="en-US" dirty="0" err="1" smtClean="0"/>
              <a:t>n_estimators</a:t>
            </a:r>
            <a:r>
              <a:rPr lang="en-US" dirty="0" smtClean="0"/>
              <a:t> = 503 and </a:t>
            </a:r>
            <a:r>
              <a:rPr lang="en-US" dirty="0" err="1" smtClean="0"/>
              <a:t>max_depth</a:t>
            </a:r>
            <a:r>
              <a:rPr lang="en-US" dirty="0" smtClean="0"/>
              <a:t> = 35, I got highest average test accuracy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928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02" y="365125"/>
            <a:ext cx="5391070" cy="529798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873" y="365125"/>
            <a:ext cx="6167122" cy="5181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70663" y="5536640"/>
            <a:ext cx="485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 for c = 21, I got highest average test accuracy </a:t>
            </a:r>
          </a:p>
        </p:txBody>
      </p:sp>
    </p:spTree>
    <p:extLst>
      <p:ext uri="{BB962C8B-B14F-4D97-AF65-F5344CB8AC3E}">
        <p14:creationId xmlns:p14="http://schemas.microsoft.com/office/powerpoint/2010/main" val="40789657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01921"/>
            <a:ext cx="5861780" cy="5759541"/>
          </a:xfrm>
        </p:spPr>
      </p:pic>
      <p:sp>
        <p:nvSpPr>
          <p:cNvPr id="6" name="TextBox 5"/>
          <p:cNvSpPr txBox="1"/>
          <p:nvPr/>
        </p:nvSpPr>
        <p:spPr>
          <a:xfrm>
            <a:off x="6944112" y="2438400"/>
            <a:ext cx="45349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 for </a:t>
            </a:r>
            <a:r>
              <a:rPr lang="en-US" dirty="0" err="1" smtClean="0"/>
              <a:t>n_estimators</a:t>
            </a:r>
            <a:r>
              <a:rPr lang="en-US" dirty="0" smtClean="0"/>
              <a:t> = 503 and </a:t>
            </a:r>
            <a:r>
              <a:rPr lang="en-US" dirty="0" err="1" smtClean="0"/>
              <a:t>max_depth</a:t>
            </a:r>
            <a:r>
              <a:rPr lang="en-US" dirty="0" smtClean="0"/>
              <a:t> = 39, I got highest average test accuracy 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36526" y="4040777"/>
            <a:ext cx="4317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 I choose </a:t>
            </a:r>
            <a:r>
              <a:rPr lang="en-US" dirty="0" err="1" smtClean="0"/>
              <a:t>n_estimators</a:t>
            </a:r>
            <a:r>
              <a:rPr lang="en-US" dirty="0" smtClean="0"/>
              <a:t> = 503 and </a:t>
            </a:r>
            <a:r>
              <a:rPr lang="en-US" dirty="0" err="1" smtClean="0"/>
              <a:t>max_depth</a:t>
            </a:r>
            <a:r>
              <a:rPr lang="en-US" dirty="0" smtClean="0"/>
              <a:t> = 39</a:t>
            </a:r>
          </a:p>
        </p:txBody>
      </p:sp>
    </p:spTree>
    <p:extLst>
      <p:ext uri="{BB962C8B-B14F-4D97-AF65-F5344CB8AC3E}">
        <p14:creationId xmlns:p14="http://schemas.microsoft.com/office/powerpoint/2010/main" val="154928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52" y="365125"/>
            <a:ext cx="5317927" cy="52867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079" y="436744"/>
            <a:ext cx="6110372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74869" y="5580244"/>
            <a:ext cx="5042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 for c = 21.1, I got highest average test accuracy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74919" y="6069874"/>
            <a:ext cx="2042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 I choose c = 21.1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20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SVC </a:t>
            </a:r>
            <a:r>
              <a:rPr lang="en-US" dirty="0" err="1" smtClean="0"/>
              <a:t>Kmer</a:t>
            </a:r>
            <a:r>
              <a:rPr lang="en-US" dirty="0" smtClean="0"/>
              <a:t> TNC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7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64" y="365124"/>
            <a:ext cx="5206704" cy="527802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305" y="365124"/>
            <a:ext cx="6318695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66308" y="5643153"/>
            <a:ext cx="4859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 for c = 11, I got highest average test accuracy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62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94" y="365124"/>
            <a:ext cx="5213569" cy="484260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769" y="365123"/>
            <a:ext cx="5303520" cy="48426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39452" y="5207724"/>
            <a:ext cx="4913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 for c = 11, I got highest average test accuracy </a:t>
            </a:r>
          </a:p>
        </p:txBody>
      </p:sp>
    </p:spTree>
    <p:extLst>
      <p:ext uri="{BB962C8B-B14F-4D97-AF65-F5344CB8AC3E}">
        <p14:creationId xmlns:p14="http://schemas.microsoft.com/office/powerpoint/2010/main" val="1641338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33" y="365125"/>
            <a:ext cx="5316689" cy="513869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023" y="365125"/>
            <a:ext cx="6330892" cy="52006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74868" y="5565775"/>
            <a:ext cx="5042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 for c = 11.1, I got highest average test accuracy 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42262" y="5888940"/>
            <a:ext cx="2107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 I choose c = 11.1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330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SVC </a:t>
            </a:r>
            <a:r>
              <a:rPr lang="en-US" dirty="0" err="1" smtClean="0"/>
              <a:t>Kmer</a:t>
            </a:r>
            <a:r>
              <a:rPr lang="en-US" dirty="0" smtClean="0"/>
              <a:t> (DNC + TNC)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157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386</Words>
  <Application>Microsoft Office PowerPoint</Application>
  <PresentationFormat>Widescreen</PresentationFormat>
  <Paragraphs>36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SVC Kmer DNC</vt:lpstr>
      <vt:lpstr>PowerPoint Presentation</vt:lpstr>
      <vt:lpstr>PowerPoint Presentation</vt:lpstr>
      <vt:lpstr>PowerPoint Presentation</vt:lpstr>
      <vt:lpstr>SVC Kmer TNC</vt:lpstr>
      <vt:lpstr>PowerPoint Presentation</vt:lpstr>
      <vt:lpstr>PowerPoint Presentation</vt:lpstr>
      <vt:lpstr>PowerPoint Presentation</vt:lpstr>
      <vt:lpstr>SVC Kmer (DNC + TNC)</vt:lpstr>
      <vt:lpstr>PowerPoint Presentation</vt:lpstr>
      <vt:lpstr>PowerPoint Presentation</vt:lpstr>
      <vt:lpstr>PowerPoint Presentation</vt:lpstr>
      <vt:lpstr>RandomForest Kmer DNC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RandomForest Kmer TNC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RandomForest Kmer (TNC + DNC)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SVC Kmer DNC</dc:title>
  <dc:creator>Kazi Mahin</dc:creator>
  <cp:lastModifiedBy>Kazi Mahin</cp:lastModifiedBy>
  <cp:revision>37</cp:revision>
  <dcterms:created xsi:type="dcterms:W3CDTF">2020-09-12T13:27:22Z</dcterms:created>
  <dcterms:modified xsi:type="dcterms:W3CDTF">2020-09-12T14:12:39Z</dcterms:modified>
</cp:coreProperties>
</file>